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1" r:id="rId2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6" Type="http://schemas.openxmlformats.org/officeDocument/2006/relationships/slide" Target="slides/slide1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3" name="Google Shape;5193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22.jpg"/><Relationship Id="rId4" Type="http://schemas.openxmlformats.org/officeDocument/2006/relationships/hyperlink" Target="http://www.cleveland.com/entertainment/index.ssf/2008/09/cleveland_museum_of_art_acquir.html" TargetMode="External"/><Relationship Id="rId5" Type="http://schemas.openxmlformats.org/officeDocument/2006/relationships/hyperlink" Target="http://www.davidleeedtech.org" TargetMode="External"/></Relationships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722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Room #1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5196" name="Google Shape;5196;p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7" name="Google Shape;5197;p722"/>
          <p:cNvSpPr txBox="1"/>
          <p:nvPr/>
        </p:nvSpPr>
        <p:spPr>
          <a:xfrm>
            <a:off x="7367400" y="4694350"/>
            <a:ext cx="1706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sng" cap="none" strike="noStrike">
                <a:solidFill>
                  <a:srgbClr val="D7DCD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Cleveland.com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8" name="Google Shape;5198;p722"/>
          <p:cNvSpPr/>
          <p:nvPr/>
        </p:nvSpPr>
        <p:spPr>
          <a:xfrm>
            <a:off x="314545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99" name="Google Shape;5199;p722"/>
          <p:cNvSpPr txBox="1"/>
          <p:nvPr/>
        </p:nvSpPr>
        <p:spPr>
          <a:xfrm>
            <a:off x="3056425" y="985100"/>
            <a:ext cx="2017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Type the Name of Room</a:t>
            </a:r>
            <a:endParaRPr b="0" i="0" sz="2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0" name="Google Shape;5200;p722"/>
          <p:cNvSpPr/>
          <p:nvPr/>
        </p:nvSpPr>
        <p:spPr>
          <a:xfrm>
            <a:off x="701790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1" name="Google Shape;5201;p722"/>
          <p:cNvSpPr txBox="1"/>
          <p:nvPr/>
        </p:nvSpPr>
        <p:spPr>
          <a:xfrm>
            <a:off x="3132625" y="2014900"/>
            <a:ext cx="1859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#1)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2" name="Google Shape;5202;p722"/>
          <p:cNvSpPr txBox="1"/>
          <p:nvPr/>
        </p:nvSpPr>
        <p:spPr>
          <a:xfrm>
            <a:off x="7017900" y="2091100"/>
            <a:ext cx="1859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#2)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3" name="Google Shape;5203;p722"/>
          <p:cNvSpPr/>
          <p:nvPr/>
        </p:nvSpPr>
        <p:spPr>
          <a:xfrm>
            <a:off x="167050" y="4261350"/>
            <a:ext cx="1607400" cy="737700"/>
          </a:xfrm>
          <a:prstGeom prst="downArrow">
            <a:avLst>
              <a:gd fmla="val 50000" name="adj1"/>
              <a:gd fmla="val 4905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Museum 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Lobby</a:t>
            </a:r>
            <a:endParaRPr b="0" i="0" sz="1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4" name="Google Shape;5204;p722">
            <a:hlinkClick r:id="rId5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